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B4EE4-216E-46B3-8A5E-956BB14FB370}" type="datetimeFigureOut">
              <a:rPr lang="en-US" smtClean="0"/>
              <a:pPr/>
              <a:t>4/24/2011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2D821-5DBE-4C58-BCCA-FE95CA4F0C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2D821-5DBE-4C58-BCCA-FE95CA4F0C6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2D821-5DBE-4C58-BCCA-FE95CA4F0C6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2D821-5DBE-4C58-BCCA-FE95CA4F0C60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2D821-5DBE-4C58-BCCA-FE95CA4F0C6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2D821-5DBE-4C58-BCCA-FE95CA4F0C60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2D821-5DBE-4C58-BCCA-FE95CA4F0C60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2D821-5DBE-4C58-BCCA-FE95CA4F0C60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2D821-5DBE-4C58-BCCA-FE95CA4F0C60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2D821-5DBE-4C58-BCCA-FE95CA4F0C60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16E5-F63D-4FD7-B76C-6CBBB8CEA96D}" type="datetimeFigureOut">
              <a:rPr lang="en-US" smtClean="0"/>
              <a:pPr/>
              <a:t>4/24/2011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9328-18B2-456E-967E-7B565C01DA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16E5-F63D-4FD7-B76C-6CBBB8CEA96D}" type="datetimeFigureOut">
              <a:rPr lang="en-US" smtClean="0"/>
              <a:pPr/>
              <a:t>4/24/2011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9328-18B2-456E-967E-7B565C01DA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16E5-F63D-4FD7-B76C-6CBBB8CEA96D}" type="datetimeFigureOut">
              <a:rPr lang="en-US" smtClean="0"/>
              <a:pPr/>
              <a:t>4/24/2011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9328-18B2-456E-967E-7B565C01DA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16E5-F63D-4FD7-B76C-6CBBB8CEA96D}" type="datetimeFigureOut">
              <a:rPr lang="en-US" smtClean="0"/>
              <a:pPr/>
              <a:t>4/24/2011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9328-18B2-456E-967E-7B565C01DA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16E5-F63D-4FD7-B76C-6CBBB8CEA96D}" type="datetimeFigureOut">
              <a:rPr lang="en-US" smtClean="0"/>
              <a:pPr/>
              <a:t>4/24/2011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9328-18B2-456E-967E-7B565C01DA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16E5-F63D-4FD7-B76C-6CBBB8CEA96D}" type="datetimeFigureOut">
              <a:rPr lang="en-US" smtClean="0"/>
              <a:pPr/>
              <a:t>4/24/2011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9328-18B2-456E-967E-7B565C01DA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16E5-F63D-4FD7-B76C-6CBBB8CEA96D}" type="datetimeFigureOut">
              <a:rPr lang="en-US" smtClean="0"/>
              <a:pPr/>
              <a:t>4/24/2011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9328-18B2-456E-967E-7B565C01DA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16E5-F63D-4FD7-B76C-6CBBB8CEA96D}" type="datetimeFigureOut">
              <a:rPr lang="en-US" smtClean="0"/>
              <a:pPr/>
              <a:t>4/24/2011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9328-18B2-456E-967E-7B565C01DA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16E5-F63D-4FD7-B76C-6CBBB8CEA96D}" type="datetimeFigureOut">
              <a:rPr lang="en-US" smtClean="0"/>
              <a:pPr/>
              <a:t>4/24/2011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9328-18B2-456E-967E-7B565C01DA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16E5-F63D-4FD7-B76C-6CBBB8CEA96D}" type="datetimeFigureOut">
              <a:rPr lang="en-US" smtClean="0"/>
              <a:pPr/>
              <a:t>4/24/2011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9328-18B2-456E-967E-7B565C01DA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16E5-F63D-4FD7-B76C-6CBBB8CEA96D}" type="datetimeFigureOut">
              <a:rPr lang="en-US" smtClean="0"/>
              <a:pPr/>
              <a:t>4/24/2011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9328-18B2-456E-967E-7B565C01DA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716E5-F63D-4FD7-B76C-6CBBB8CEA96D}" type="datetimeFigureOut">
              <a:rPr lang="en-US" smtClean="0"/>
              <a:pPr/>
              <a:t>4/24/2011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59328-18B2-456E-967E-7B565C01DA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4ZyuULy9zs&amp;feature=player_detailpag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k7bPZcHpa8&amp;feature=player_detailpag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/DFY4PZ5ZqE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cs typeface="Times New Roman" pitchFamily="18" charset="0"/>
              </a:rPr>
              <a:t>BILLIE HOLIDAY</a:t>
            </a:r>
            <a:br>
              <a:rPr lang="en-US" b="1" dirty="0" smtClean="0">
                <a:cs typeface="Times New Roman" pitchFamily="18" charset="0"/>
              </a:rPr>
            </a:br>
            <a:r>
              <a:rPr lang="en-US" b="1" dirty="0" smtClean="0">
                <a:cs typeface="Times New Roman" pitchFamily="18" charset="0"/>
              </a:rPr>
              <a:t>Lady Day</a:t>
            </a:r>
            <a:endParaRPr lang="en-US" b="1" dirty="0"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 descr="3billi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2590800"/>
            <a:ext cx="2667000" cy="2971800"/>
          </a:xfrm>
          <a:prstGeom prst="rect">
            <a:avLst/>
          </a:prstGeom>
        </p:spPr>
      </p:pic>
      <p:pic>
        <p:nvPicPr>
          <p:cNvPr id="7" name="Picture 6" descr="Billie_Holiday_moth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00600" y="3124200"/>
            <a:ext cx="3810000" cy="2828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Rough Childhood</a:t>
            </a:r>
            <a:endParaRPr lang="en-US" dirty="0"/>
          </a:p>
        </p:txBody>
      </p:sp>
      <p:pic>
        <p:nvPicPr>
          <p:cNvPr id="6" name="Content Placeholder 5" descr="Billie_Holiday_1917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0" y="273050"/>
            <a:ext cx="3516059" cy="525765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AutoNum type="alphaLcPeriod"/>
            </a:pPr>
            <a:r>
              <a:rPr lang="en-US" dirty="0" smtClean="0"/>
              <a:t>Born - Eleanora </a:t>
            </a:r>
            <a:r>
              <a:rPr lang="en-US" dirty="0" smtClean="0"/>
              <a:t>Fagan Gough, 7th April 1915, Philadelphia, Pennsylvania, </a:t>
            </a:r>
            <a:r>
              <a:rPr lang="en-US" dirty="0" smtClean="0"/>
              <a:t>but grew up mostly in Baltimore.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-- She changed her name to Billy Holiday because of her admiration for film star Billie Dove.</a:t>
            </a:r>
          </a:p>
          <a:p>
            <a:pPr marL="342900" indent="-342900">
              <a:buAutoNum type="alphaLcPeriod"/>
            </a:pPr>
            <a:r>
              <a:rPr lang="en-US" dirty="0" smtClean="0"/>
              <a:t>She was an illegitimate daughter, also she yearned for her absent father, Clarence Holiday.</a:t>
            </a:r>
          </a:p>
          <a:p>
            <a:pPr marL="342900" indent="-342900">
              <a:buAutoNum type="alphaLcPeriod"/>
            </a:pPr>
            <a:r>
              <a:rPr lang="en-US" dirty="0" smtClean="0"/>
              <a:t>She moved to New York at the age of thirteen where she began her singing career.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Billie</a:t>
            </a:r>
            <a:r>
              <a:rPr lang="en-US" dirty="0" smtClean="0"/>
              <a:t> Holiday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Sexuality</a:t>
            </a:r>
          </a:p>
          <a:p>
            <a:r>
              <a:rPr lang="en-US" sz="1600" dirty="0" smtClean="0"/>
              <a:t>Ms. Holiday was molested and abused as a child, and at age twelve she was working as a prostitute.</a:t>
            </a:r>
          </a:p>
          <a:p>
            <a:r>
              <a:rPr lang="en-US" sz="1600" dirty="0" smtClean="0"/>
              <a:t>Through out Ms. Holiday's life she had men that used her for fame, money, sex and drugs.</a:t>
            </a:r>
          </a:p>
          <a:p>
            <a:r>
              <a:rPr lang="en-US" sz="1600" dirty="0" smtClean="0"/>
              <a:t>Many of her songs were based on her life.</a:t>
            </a:r>
          </a:p>
          <a:p>
            <a:r>
              <a:rPr lang="en-US" sz="1600" dirty="0" smtClean="0"/>
              <a:t>When Ms. Holiday was asked about her opinion on the issue of lesbianism.  According to Dr. Kim </a:t>
            </a:r>
            <a:r>
              <a:rPr lang="en-US" sz="1600" dirty="0" smtClean="0"/>
              <a:t>Purnell</a:t>
            </a:r>
            <a:r>
              <a:rPr lang="en-US" sz="1600" dirty="0" smtClean="0"/>
              <a:t>, “she made subtle allusion about her sexual relationship with women, particularly Marlene Dietrich and Tallulah Bankhead”.</a:t>
            </a:r>
          </a:p>
          <a:p>
            <a:endParaRPr lang="en-US" sz="1600" dirty="0" smtClean="0"/>
          </a:p>
          <a:p>
            <a:pPr lvl="4"/>
            <a:endParaRPr lang="en-US" sz="400" dirty="0"/>
          </a:p>
        </p:txBody>
      </p:sp>
      <p:pic>
        <p:nvPicPr>
          <p:cNvPr id="4" name="Picture 3" descr="3billi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3886200"/>
            <a:ext cx="2819400" cy="21145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Billie Holiday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Start of Career</a:t>
            </a:r>
          </a:p>
          <a:p>
            <a:pPr lvl="1">
              <a:buNone/>
            </a:pPr>
            <a:r>
              <a:rPr lang="en-US" sz="1600" dirty="0" smtClean="0"/>
              <a:t>Ms. Holiday started singing while she was prostituting in a brothel.</a:t>
            </a:r>
          </a:p>
          <a:p>
            <a:pPr lvl="1"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She started singing songs by King Oliver, Bessie Smith and Louis Armstrong.</a:t>
            </a:r>
          </a:p>
          <a:p>
            <a:pPr lvl="1">
              <a:buNone/>
            </a:pPr>
            <a:r>
              <a:rPr lang="en-US" sz="1600" dirty="0" smtClean="0"/>
              <a:t>Her first audience were the white  wealthier customers  at Ms. Alice Dean's brothel.  </a:t>
            </a:r>
          </a:p>
          <a:p>
            <a:pPr lvl="1">
              <a:buNone/>
            </a:pPr>
            <a:r>
              <a:rPr lang="en-US" sz="1600" dirty="0" smtClean="0"/>
              <a:t>In the Spring of 1937 she joined the Count Basie Orchestra</a:t>
            </a:r>
          </a:p>
          <a:p>
            <a:pPr lvl="1">
              <a:buNone/>
            </a:pPr>
            <a:r>
              <a:rPr lang="en-US" sz="1600" dirty="0" smtClean="0"/>
              <a:t>Billie Holiday was sought after by jazz promoter John Hammond.</a:t>
            </a:r>
          </a:p>
          <a:p>
            <a:pPr lvl="1">
              <a:buNone/>
            </a:pPr>
            <a:r>
              <a:rPr lang="en-US" sz="1600" dirty="0" smtClean="0"/>
              <a:t>Within two months she sang backup for Benny Goodman, Jack and Charlie Teagarden, Artie Bernstein, Dick McDonough, and Gene Krupa.</a:t>
            </a:r>
            <a:endParaRPr lang="en-US" sz="1600" dirty="0"/>
          </a:p>
        </p:txBody>
      </p:sp>
      <p:pic>
        <p:nvPicPr>
          <p:cNvPr id="8" name="Content Placeholder 7" descr="1billie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581650" y="2434431"/>
            <a:ext cx="2171700" cy="2857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Billie Holiday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Harlem Renaissance</a:t>
            </a:r>
          </a:p>
          <a:p>
            <a:pPr lvl="1"/>
            <a:r>
              <a:rPr lang="en-US" sz="1600" dirty="0" smtClean="0"/>
              <a:t>When Ms. Holiday joined Count Basie's group she already knew the other musicians because she recorded with a number of the band members.</a:t>
            </a:r>
          </a:p>
          <a:p>
            <a:pPr lvl="1"/>
            <a:r>
              <a:rPr lang="en-US" sz="1600" dirty="0" smtClean="0"/>
              <a:t>During this time she hooked up Mr. Lester Young, and they became soul mates.</a:t>
            </a:r>
          </a:p>
          <a:p>
            <a:pPr lvl="2"/>
            <a:r>
              <a:rPr lang="en-US" sz="1400" dirty="0" smtClean="0"/>
              <a:t>It was a friend Lester Young that called her “Lady”; and the name stuck “Lady Day”          </a:t>
            </a:r>
          </a:p>
          <a:p>
            <a:pPr lvl="1"/>
            <a:r>
              <a:rPr lang="en-US" sz="1600" dirty="0" smtClean="0"/>
              <a:t>After her opening at the Apollo Theater in New York and later at the Savoy Ballroom, she was flocked by new fans.</a:t>
            </a:r>
          </a:p>
          <a:p>
            <a:pPr lvl="1"/>
            <a:r>
              <a:rPr lang="en-US" sz="1600" dirty="0" smtClean="0"/>
              <a:t>When Ms. Holiday went on tour they had to stay together in rented or borrowed homes because of Jim Crow laws.</a:t>
            </a:r>
          </a:p>
          <a:p>
            <a:pPr lvl="1"/>
            <a:endParaRPr lang="en-US" sz="1600" dirty="0" smtClean="0"/>
          </a:p>
          <a:p>
            <a:pPr lvl="3">
              <a:buNone/>
            </a:pPr>
            <a:endParaRPr lang="en-US" sz="800" dirty="0" smtClean="0"/>
          </a:p>
        </p:txBody>
      </p:sp>
      <p:pic>
        <p:nvPicPr>
          <p:cNvPr id="7" name="Picture 6" descr="5billi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86200" y="4038600"/>
            <a:ext cx="19812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Billie holiday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Impact on history</a:t>
            </a:r>
          </a:p>
          <a:p>
            <a:pPr lvl="1"/>
            <a:r>
              <a:rPr lang="en-US" sz="1800" dirty="0" smtClean="0"/>
              <a:t>  Strange Fruit</a:t>
            </a:r>
            <a:endParaRPr lang="en-US" sz="1800" dirty="0" smtClean="0"/>
          </a:p>
          <a:p>
            <a:r>
              <a:rPr lang="en-US" sz="1800" dirty="0" smtClean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www.youtube.com/watch?v=h4ZyuULy9zs&amp;feature=player_detailpage</a:t>
            </a:r>
            <a:endParaRPr lang="en-US" sz="1800" dirty="0" smtClean="0"/>
          </a:p>
          <a:p>
            <a:pPr lvl="1"/>
            <a:r>
              <a:rPr lang="en-US" sz="1400" dirty="0" smtClean="0"/>
              <a:t>The song Strong Fruit (1939) was a powerful story about lynching of African-Americans in the South.  The song was banned from some radio stations which made the  song one of her signature ballads.</a:t>
            </a:r>
          </a:p>
          <a:p>
            <a:pPr lvl="1"/>
            <a:r>
              <a:rPr lang="en-US" sz="1400" dirty="0" smtClean="0"/>
              <a:t>Ms. Holiday was known to be self-assured like a man, she was </a:t>
            </a:r>
            <a:r>
              <a:rPr lang="en-US" sz="1400" dirty="0" smtClean="0"/>
              <a:t>criticized </a:t>
            </a:r>
            <a:r>
              <a:rPr lang="en-US" sz="1400" dirty="0" smtClean="0"/>
              <a:t>by many for it</a:t>
            </a:r>
            <a:r>
              <a:rPr lang="en-US" sz="1400" dirty="0" smtClean="0"/>
              <a:t>.  </a:t>
            </a:r>
          </a:p>
          <a:p>
            <a:r>
              <a:rPr lang="en-US" sz="1800" dirty="0" smtClean="0"/>
              <a:t>Ms. Holiday was the first black woman to work with a white orchestra  </a:t>
            </a:r>
            <a:endParaRPr lang="en-US" sz="1800" dirty="0" smtClean="0"/>
          </a:p>
          <a:p>
            <a:pPr lvl="1"/>
            <a:r>
              <a:rPr lang="en-US" sz="1400" dirty="0" smtClean="0"/>
              <a:t>When  Ms. Holiday sang with the Artie Shaw Band she experienced racism.    </a:t>
            </a:r>
          </a:p>
          <a:p>
            <a:pPr lvl="1"/>
            <a:r>
              <a:rPr lang="en-US" sz="1400" dirty="0" smtClean="0"/>
              <a:t>Also sang with Benny Goodman in the early 1930s.  The music was known as Swing style.  The style help Ms. Holiday perfect her signature song style.  </a:t>
            </a:r>
          </a:p>
          <a:p>
            <a:pPr lvl="1"/>
            <a:endParaRPr lang="en-US" sz="1400" dirty="0" smtClean="0"/>
          </a:p>
          <a:p>
            <a:pPr lvl="2">
              <a:buNone/>
            </a:pPr>
            <a:r>
              <a:rPr lang="en-US" sz="1000" dirty="0" smtClean="0"/>
              <a:t>	</a:t>
            </a:r>
            <a:endParaRPr lang="en-US" sz="1000" dirty="0" smtClean="0"/>
          </a:p>
          <a:p>
            <a:pPr>
              <a:buNone/>
            </a:pPr>
            <a:r>
              <a:rPr lang="en-US" dirty="0" smtClean="0"/>
              <a:t>								</a:t>
            </a:r>
            <a:endParaRPr lang="en-US" dirty="0"/>
          </a:p>
        </p:txBody>
      </p:sp>
      <p:pic>
        <p:nvPicPr>
          <p:cNvPr id="4" name="Picture 3" descr="5billi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29400" y="4191000"/>
            <a:ext cx="1612392" cy="2325565"/>
          </a:xfrm>
          <a:prstGeom prst="rect">
            <a:avLst/>
          </a:prstGeom>
        </p:spPr>
      </p:pic>
      <p:pic>
        <p:nvPicPr>
          <p:cNvPr id="5" name="Picture 4" descr="ThomasShippAbramSmithstrngefruit lynch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0" y="4572000"/>
            <a:ext cx="2131785" cy="20145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Billie Holiday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God bless the </a:t>
            </a:r>
            <a:r>
              <a:rPr lang="en-US" sz="2000" dirty="0" smtClean="0"/>
              <a:t>child</a:t>
            </a:r>
          </a:p>
          <a:p>
            <a:pPr lvl="1"/>
            <a:r>
              <a:rPr lang="en-US" sz="1400" dirty="0" smtClean="0"/>
              <a:t>Only song that deviates from the subject of love and romance.</a:t>
            </a:r>
          </a:p>
          <a:p>
            <a:pPr lvl="1"/>
            <a:r>
              <a:rPr lang="en-US" sz="1400" dirty="0" smtClean="0"/>
              <a:t>God Bless the Child addressed issues of economic and social  class.</a:t>
            </a:r>
          </a:p>
          <a:p>
            <a:pPr lvl="1"/>
            <a:r>
              <a:rPr lang="en-US" sz="1400" dirty="0" smtClean="0"/>
              <a:t>This song could be appreciated by blacks and whites, today.  </a:t>
            </a: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www.youtube.com/watch?v=nk7bPZcHpa8&amp;feature=player_detailpage</a:t>
            </a:r>
            <a:endParaRPr lang="en-US" dirty="0" smtClean="0"/>
          </a:p>
          <a:p>
            <a:pPr>
              <a:buNone/>
            </a:pPr>
            <a:r>
              <a:rPr lang="en-US" sz="1600" dirty="0" smtClean="0"/>
              <a:t>  </a:t>
            </a:r>
          </a:p>
          <a:p>
            <a:pPr lvl="1">
              <a:buNone/>
            </a:pPr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</p:txBody>
      </p:sp>
      <p:pic>
        <p:nvPicPr>
          <p:cNvPr id="4" name="Picture 3" descr="Holiday Video Cov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19200" y="4038827"/>
            <a:ext cx="1762125" cy="2356982"/>
          </a:xfrm>
          <a:prstGeom prst="rect">
            <a:avLst/>
          </a:prstGeom>
        </p:spPr>
      </p:pic>
      <p:pic>
        <p:nvPicPr>
          <p:cNvPr id="5" name="Picture 4" descr="Holiday Video Cov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34200" y="3733800"/>
            <a:ext cx="1762125" cy="27146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Billie Holiday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Rise and Fall	</a:t>
            </a:r>
          </a:p>
          <a:p>
            <a:pPr lvl="1"/>
            <a:r>
              <a:rPr lang="en-US" sz="1600" dirty="0" smtClean="0"/>
              <a:t>Ms. Holiday sang out to a sold out Carnegie Hall, first March 27, 1948 and then again 17 April 1948, which she broke her own box-office record.</a:t>
            </a:r>
          </a:p>
          <a:p>
            <a:pPr lvl="1"/>
            <a:r>
              <a:rPr lang="en-US" sz="1600" dirty="0" smtClean="0"/>
              <a:t>Prior to her Carnegie Hall performance, Ms. Holiday had been released after serving nine and a half months of a drug conviction.</a:t>
            </a:r>
          </a:p>
          <a:p>
            <a:pPr lvl="1"/>
            <a:r>
              <a:rPr lang="en-US" sz="1600" dirty="0" smtClean="0"/>
              <a:t>She also went into the recording studio to record “My Man” and “Porgy” on December 10, 1948</a:t>
            </a:r>
          </a:p>
          <a:p>
            <a:pPr lvl="1"/>
            <a:r>
              <a:rPr lang="en-US" sz="1600" dirty="0" smtClean="0"/>
              <a:t>During this time she was very popular and somewhat of a celebrity.</a:t>
            </a:r>
          </a:p>
          <a:p>
            <a:r>
              <a:rPr lang="en-US" sz="2000" dirty="0" smtClean="0"/>
              <a:t>Addiction to Heroin</a:t>
            </a:r>
          </a:p>
          <a:p>
            <a:pPr lvl="1"/>
            <a:r>
              <a:rPr lang="en-US" sz="1600" dirty="0" smtClean="0"/>
              <a:t>Ms. Holiday’s addiction to drugs started when she was just a teenager, but during her later years came from her then lover Mr. Lester Young.</a:t>
            </a:r>
          </a:p>
          <a:p>
            <a:pPr lvl="1"/>
            <a:r>
              <a:rPr lang="en-US" sz="1600" dirty="0" smtClean="0"/>
              <a:t>On May 27, 1947, Ms. Holiday was found guilty to heroin possession but she asked to be sent to a hospital fro her treatment.  She was sent to Federal Reformatory for Women in Alderson, WV.</a:t>
            </a:r>
          </a:p>
          <a:p>
            <a:pPr lvl="1"/>
            <a:r>
              <a:rPr lang="en-US" sz="1600" dirty="0" smtClean="0"/>
              <a:t>Ms. Holiday gave her final appearance May 25, 1959</a:t>
            </a:r>
          </a:p>
          <a:p>
            <a:pPr lvl="1">
              <a:buNone/>
            </a:pPr>
            <a:endParaRPr 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Billie Holiday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Conclusion</a:t>
            </a:r>
          </a:p>
          <a:p>
            <a:pPr lvl="1"/>
            <a:r>
              <a:rPr lang="en-US" sz="1600" dirty="0" smtClean="0"/>
              <a:t>Ms. Holiday was admitted to the hospital for heart and liver problems, when she died on July 17, 1959</a:t>
            </a:r>
          </a:p>
          <a:p>
            <a:pPr lvl="1"/>
            <a:r>
              <a:rPr lang="en-US" sz="1600" dirty="0" smtClean="0"/>
              <a:t>Over 3,000 people attended her funeral</a:t>
            </a:r>
          </a:p>
          <a:p>
            <a:pPr lvl="2"/>
            <a:r>
              <a:rPr lang="en-US" sz="1200" dirty="0" smtClean="0"/>
              <a:t>In attendance were Benny Goodman, Gene Krupa. Tony Scott , Buddy Rogers and John Hammond</a:t>
            </a:r>
          </a:p>
          <a:p>
            <a:pPr lvl="1">
              <a:buNone/>
            </a:pPr>
            <a:endParaRPr lang="en-US" sz="1600" dirty="0" smtClean="0">
              <a:hlinkClick r:id="rId3"/>
            </a:endParaRPr>
          </a:p>
          <a:p>
            <a:pPr lvl="1">
              <a:buNone/>
            </a:pPr>
            <a:r>
              <a:rPr lang="en-US" sz="1600" dirty="0" smtClean="0">
                <a:hlinkClick r:id="rId3"/>
              </a:rPr>
              <a:t>http</a:t>
            </a:r>
            <a:r>
              <a:rPr lang="en-US" sz="1600" dirty="0" smtClean="0">
                <a:hlinkClick r:id="rId3"/>
              </a:rPr>
              <a:t>://</a:t>
            </a:r>
            <a:r>
              <a:rPr lang="en-US" sz="1600" dirty="0" smtClean="0">
                <a:hlinkClick r:id="rId3"/>
              </a:rPr>
              <a:t>youtube/DFY4PZ5ZqEM</a:t>
            </a:r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  <a:p>
            <a:pPr lvl="1">
              <a:buNone/>
            </a:pPr>
            <a:endParaRPr lang="en-US" sz="1600" dirty="0"/>
          </a:p>
        </p:txBody>
      </p:sp>
      <p:pic>
        <p:nvPicPr>
          <p:cNvPr id="4" name="Picture 3" descr="ladydays gravesit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1200" y="3348258"/>
            <a:ext cx="2855119" cy="3025292"/>
          </a:xfrm>
          <a:prstGeom prst="rect">
            <a:avLst/>
          </a:prstGeom>
        </p:spPr>
      </p:pic>
      <p:pic>
        <p:nvPicPr>
          <p:cNvPr id="5" name="Picture 4" descr="billie_h_statue19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00" y="3352800"/>
            <a:ext cx="1905000" cy="304124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490</Words>
  <Application>Microsoft Office PowerPoint</Application>
  <PresentationFormat>On-screen Show (4:3)</PresentationFormat>
  <Paragraphs>73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BILLIE HOLIDAY Lady Day</vt:lpstr>
      <vt:lpstr>Rough Childhood</vt:lpstr>
      <vt:lpstr>Billie Holiday </vt:lpstr>
      <vt:lpstr>Billie Holiday </vt:lpstr>
      <vt:lpstr>Billie Holiday</vt:lpstr>
      <vt:lpstr>Billie holiday</vt:lpstr>
      <vt:lpstr>Billie Holiday</vt:lpstr>
      <vt:lpstr>Billie Holiday </vt:lpstr>
      <vt:lpstr>Billie Holiday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BILLIE HOLIDAY Lady Day</dc:title>
  <dc:creator>Francine White</dc:creator>
  <cp:lastModifiedBy>Francine White</cp:lastModifiedBy>
  <cp:revision>30</cp:revision>
  <dcterms:created xsi:type="dcterms:W3CDTF">2011-04-21T22:40:20Z</dcterms:created>
  <dcterms:modified xsi:type="dcterms:W3CDTF">2011-04-24T23:40:40Z</dcterms:modified>
</cp:coreProperties>
</file>